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05FA4FB-D9D7-47CA-AF53-568B9AD68121}" v="2" dt="2025-07-31T05:01:1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3" autoAdjust="0"/>
    <p:restoredTop sz="94660"/>
  </p:normalViewPr>
  <p:slideViewPr>
    <p:cSldViewPr snapToGrid="0">
      <p:cViewPr varScale="1">
        <p:scale>
          <a:sx n="82" d="100"/>
          <a:sy n="82" d="100"/>
        </p:scale>
        <p:origin x="13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1768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64998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3198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7744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77119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6546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83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39150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8675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36377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ja-JP" altLang="en-US"/>
              <a:t>図を追加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193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295DE-C4AF-43F0-AEB9-1B6D023E942B}" type="datetimeFigureOut">
              <a:rPr kumimoji="1" lang="ja-JP" altLang="en-US" smtClean="0"/>
              <a:t>2025/7/31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213C-2ABD-4EB0-934F-AA49B7FC6C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573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0226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2562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72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5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726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34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917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809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944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6434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0567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61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0437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28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3937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7734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2974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873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3766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0471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9509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26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9077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431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68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960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5425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287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24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2842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" y="0"/>
            <a:ext cx="9141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348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3034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ＭＳ Ｐゴシック"/>
        <a:ea typeface="ＭＳ Ｐゴシック"/>
        <a:cs typeface=""/>
      </a:majorFont>
      <a:minorFont>
        <a:latin typeface="ＭＳ Ｐゴシック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プレゼンテーション1" id="{27B4023D-C41D-49E9-AD9A-488137FA3C73}" vid="{228DF6BA-8A5B-4DB9-9BEF-EEE7DA9E416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96e9c94b-ca20-4442-aa20-db7d4fc4de46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0CE0629334898548B8AA3C958B0E278C" ma:contentTypeVersion="18" ma:contentTypeDescription="新しいドキュメントを作成します。" ma:contentTypeScope="" ma:versionID="8f9cead0976a65d11fd372e9fe2dcbab">
  <xsd:schema xmlns:xsd="http://www.w3.org/2001/XMLSchema" xmlns:xs="http://www.w3.org/2001/XMLSchema" xmlns:p="http://schemas.microsoft.com/office/2006/metadata/properties" xmlns:ns3="96e9c94b-ca20-4442-aa20-db7d4fc4de46" xmlns:ns4="cc3af0dc-4924-491b-a748-6d854eec9492" targetNamespace="http://schemas.microsoft.com/office/2006/metadata/properties" ma:root="true" ma:fieldsID="cd6c76e3193830e752fd1f1bcb8cef16" ns3:_="" ns4:_="">
    <xsd:import namespace="96e9c94b-ca20-4442-aa20-db7d4fc4de46"/>
    <xsd:import namespace="cc3af0dc-4924-491b-a748-6d854eec949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LengthInSeconds" minOccurs="0"/>
                <xsd:element ref="ns3:MediaServiceSearchProperties" minOccurs="0"/>
                <xsd:element ref="ns3:_activity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e9c94b-ca20-4442-aa20-db7d4fc4de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23" nillable="true" ma:displayName="_activity" ma:hidden="true" ma:internalName="_activity">
      <xsd:simpleType>
        <xsd:restriction base="dms:Note"/>
      </xsd:simple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5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3af0dc-4924-491b-a748-6d854eec949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共有のヒントのハッシュ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17C3F49-8562-4007-B0C7-ED3723AB76CE}">
  <ds:schemaRefs>
    <ds:schemaRef ds:uri="http://purl.org/dc/elements/1.1/"/>
    <ds:schemaRef ds:uri="http://schemas.microsoft.com/office/infopath/2007/PartnerControls"/>
    <ds:schemaRef ds:uri="96e9c94b-ca20-4442-aa20-db7d4fc4de46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cc3af0dc-4924-491b-a748-6d854eec9492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1140DCB8-EB96-4429-9517-A9D64FD2D6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6e9c94b-ca20-4442-aa20-db7d4fc4de46"/>
    <ds:schemaRef ds:uri="cc3af0dc-4924-491b-a748-6d854eec949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663DA7E-6A53-4AD6-BB1F-559265D7A2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51</TotalTime>
  <Words>0</Words>
  <Application>Microsoft Office PowerPoint</Application>
  <PresentationFormat>画面に合わせる (4:3)</PresentationFormat>
  <Paragraphs>0</Paragraphs>
  <Slides>32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32</vt:i4>
      </vt:variant>
    </vt:vector>
  </HeadingPairs>
  <TitlesOfParts>
    <vt:vector size="35" baseType="lpstr">
      <vt:lpstr>ＭＳ Ｐゴシック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大塚グループ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頭痛を学ぼう</dc:title>
  <dc:creator/>
  <cp:lastModifiedBy>北村 泰恵</cp:lastModifiedBy>
  <cp:revision>12</cp:revision>
  <dcterms:created xsi:type="dcterms:W3CDTF">2023-12-07T04:16:17Z</dcterms:created>
  <dcterms:modified xsi:type="dcterms:W3CDTF">2025-07-31T05:01:13Z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0x0101000CE0629334898548B8AA3C958B0E278C</vt:lpwstr>
  </property>
</Properties>
</file>